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6" d="100"/>
          <a:sy n="96" d="100"/>
        </p:scale>
        <p:origin x="-10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76800"/>
            <a:ext cx="2133600" cy="1600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5001"/>
            <a:ext cx="8153400" cy="685800"/>
          </a:xfrm>
        </p:spPr>
        <p:txBody>
          <a:bodyPr/>
          <a:lstStyle/>
          <a:p>
            <a:r>
              <a:rPr lang="en-US" sz="3600" dirty="0" smtClean="0"/>
              <a:t>Middle School Math Counts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Thursday, February 5  |  9:00am-1:00pm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     (awards around 12:45pm)</a:t>
            </a:r>
            <a:br>
              <a:rPr lang="en-US" sz="2000" dirty="0" smtClean="0"/>
            </a:br>
            <a:r>
              <a:rPr lang="en-US" sz="2000" dirty="0" smtClean="0"/>
              <a:t>Clyde Erwin Magnet School</a:t>
            </a:r>
            <a:br>
              <a:rPr lang="en-US" sz="20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3529013"/>
            <a:ext cx="7162800" cy="2947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Please join our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Mathletes</a:t>
            </a:r>
            <a:r>
              <a:rPr lang="en-US" b="1" dirty="0" smtClean="0">
                <a:solidFill>
                  <a:schemeClr val="tx1"/>
                </a:solidFill>
              </a:rPr>
              <a:t>” as </a:t>
            </a:r>
            <a:r>
              <a:rPr lang="en-US" b="1" dirty="0" smtClean="0">
                <a:solidFill>
                  <a:schemeClr val="tx1"/>
                </a:solidFill>
              </a:rPr>
              <a:t>they </a:t>
            </a:r>
            <a:r>
              <a:rPr lang="en-US" b="1" dirty="0" smtClean="0">
                <a:solidFill>
                  <a:schemeClr val="tx1"/>
                </a:solidFill>
              </a:rPr>
              <a:t>challenge themselves to solve and collaborate on challenging math problems.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We </a:t>
            </a:r>
            <a:r>
              <a:rPr lang="en-US" b="1" dirty="0" smtClean="0">
                <a:solidFill>
                  <a:schemeClr val="tx1"/>
                </a:solidFill>
              </a:rPr>
              <a:t>invite you to </a:t>
            </a:r>
            <a:r>
              <a:rPr lang="en-US" b="1" dirty="0" smtClean="0">
                <a:solidFill>
                  <a:schemeClr val="tx1"/>
                </a:solidFill>
              </a:rPr>
              <a:t>watch the event and especially to celebrate the successes by awarding trophies on Thursday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February 5th. </a:t>
            </a:r>
          </a:p>
          <a:p>
            <a:r>
              <a:rPr lang="en-US" b="1" i="1" dirty="0" smtClean="0"/>
              <a:t>Give a sample question a try: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100" b="1" i="1" dirty="0" smtClean="0"/>
              <a:t>For </a:t>
            </a:r>
            <a:r>
              <a:rPr lang="en-US" sz="1100" b="1" i="1" dirty="0" smtClean="0"/>
              <a:t>the holidays, Mai and </a:t>
            </a:r>
            <a:r>
              <a:rPr lang="en-US" sz="1100" b="1" i="1" dirty="0" err="1" smtClean="0"/>
              <a:t>Taya</a:t>
            </a:r>
            <a:r>
              <a:rPr lang="en-US" sz="1100" b="1" i="1" dirty="0" smtClean="0"/>
              <a:t> will travel over the river and through the woods to their grandmother’s house a total distance of 495 miles. If the car they will drive uses, on average, a gallon of gasoline every 33 miles, how many gallons of gas will the girls use to drive to their grandmother’s house</a:t>
            </a:r>
            <a:r>
              <a:rPr lang="en-US" sz="1100" b="1" i="1" dirty="0" smtClean="0"/>
              <a:t>?</a:t>
            </a:r>
            <a:br>
              <a:rPr lang="en-US" sz="1100" b="1" i="1" dirty="0" smtClean="0"/>
            </a:br>
            <a:r>
              <a:rPr lang="en-US" sz="1100" b="1" i="1" dirty="0" smtClean="0"/>
              <a:t> Prior to departing, </a:t>
            </a:r>
            <a:r>
              <a:rPr lang="en-US" sz="1100" b="1" i="1" dirty="0" err="1" smtClean="0"/>
              <a:t>Taya</a:t>
            </a:r>
            <a:r>
              <a:rPr lang="en-US" sz="1100" b="1" i="1" dirty="0" smtClean="0"/>
              <a:t> noticed that the car did not have a full tank of gasoline. In fact, the car’s fuel gauge indicated that the 12½  gallon tank was only 1/4 full. If Tara paid $33.75 at the local gas station to fill the car’s tank with gasoline, how much did the gas station charge per gallon of gasoline</a:t>
            </a:r>
            <a:r>
              <a:rPr lang="en-US" sz="1100" b="1" i="1" dirty="0" smtClean="0"/>
              <a:t>?</a:t>
            </a:r>
            <a:endParaRPr lang="en-US" dirty="0"/>
          </a:p>
        </p:txBody>
      </p:sp>
      <p:pic>
        <p:nvPicPr>
          <p:cNvPr id="3074" name="Picture 2" descr="http://www.wayzata.k12.mn.us/cms/lib/MN01001540/Centricity/Domain/1452/Mathcou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224"/>
            <a:ext cx="8382000" cy="1559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76800"/>
            <a:ext cx="2133600" cy="1600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5001"/>
            <a:ext cx="8153400" cy="685800"/>
          </a:xfrm>
        </p:spPr>
        <p:txBody>
          <a:bodyPr/>
          <a:lstStyle/>
          <a:p>
            <a:r>
              <a:rPr lang="en-US" sz="3600" dirty="0" smtClean="0"/>
              <a:t>Middle School Math Counts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Thursday, February 5  |  9:00am-1:00pm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     (awards around 12:45pm)</a:t>
            </a:r>
            <a:br>
              <a:rPr lang="en-US" sz="2000" dirty="0" smtClean="0"/>
            </a:br>
            <a:r>
              <a:rPr lang="en-US" sz="2000" dirty="0" smtClean="0"/>
              <a:t>Clyde Erwin Magnet School</a:t>
            </a:r>
            <a:br>
              <a:rPr lang="en-US" sz="20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3529013"/>
            <a:ext cx="7162800" cy="2947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Please join our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Mathletes</a:t>
            </a:r>
            <a:r>
              <a:rPr lang="en-US" b="1" dirty="0" smtClean="0">
                <a:solidFill>
                  <a:schemeClr val="tx1"/>
                </a:solidFill>
              </a:rPr>
              <a:t>” as </a:t>
            </a:r>
            <a:r>
              <a:rPr lang="en-US" b="1" dirty="0" smtClean="0">
                <a:solidFill>
                  <a:schemeClr val="tx1"/>
                </a:solidFill>
              </a:rPr>
              <a:t>they </a:t>
            </a:r>
            <a:r>
              <a:rPr lang="en-US" b="1" dirty="0" smtClean="0">
                <a:solidFill>
                  <a:schemeClr val="tx1"/>
                </a:solidFill>
              </a:rPr>
              <a:t>challenge themselves to solve and collaborate on challenging math problems.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We </a:t>
            </a:r>
            <a:r>
              <a:rPr lang="en-US" b="1" dirty="0" smtClean="0">
                <a:solidFill>
                  <a:schemeClr val="tx1"/>
                </a:solidFill>
              </a:rPr>
              <a:t>invite you to </a:t>
            </a:r>
            <a:r>
              <a:rPr lang="en-US" b="1" dirty="0" smtClean="0">
                <a:solidFill>
                  <a:schemeClr val="tx1"/>
                </a:solidFill>
              </a:rPr>
              <a:t>watch the event and especially to celebrate the successes by awarding trophies on Thursday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February 5th. </a:t>
            </a:r>
          </a:p>
          <a:p>
            <a:r>
              <a:rPr lang="en-US" b="1" i="1" dirty="0" smtClean="0"/>
              <a:t>Give a sample question a try: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100" b="1" i="1" dirty="0" smtClean="0"/>
              <a:t>For </a:t>
            </a:r>
            <a:r>
              <a:rPr lang="en-US" sz="1100" b="1" i="1" dirty="0" smtClean="0"/>
              <a:t>the holidays, Mai and </a:t>
            </a:r>
            <a:r>
              <a:rPr lang="en-US" sz="1100" b="1" i="1" dirty="0" err="1" smtClean="0"/>
              <a:t>Taya</a:t>
            </a:r>
            <a:r>
              <a:rPr lang="en-US" sz="1100" b="1" i="1" dirty="0" smtClean="0"/>
              <a:t> will travel over the river and through the woods to their grandmother’s house a total distance of 495 miles. If the car they will drive uses, on average, a gallon of gasoline every 33 miles, how many gallons of gas will the girls use to drive to their grandmother’s house</a:t>
            </a:r>
            <a:r>
              <a:rPr lang="en-US" sz="1100" b="1" i="1" dirty="0" smtClean="0"/>
              <a:t>?</a:t>
            </a:r>
            <a:br>
              <a:rPr lang="en-US" sz="1100" b="1" i="1" dirty="0" smtClean="0"/>
            </a:br>
            <a:r>
              <a:rPr lang="en-US" sz="1100" b="1" i="1" dirty="0" smtClean="0"/>
              <a:t> Prior to departing, </a:t>
            </a:r>
            <a:r>
              <a:rPr lang="en-US" sz="1100" b="1" i="1" dirty="0" err="1" smtClean="0"/>
              <a:t>Taya</a:t>
            </a:r>
            <a:r>
              <a:rPr lang="en-US" sz="1100" b="1" i="1" dirty="0" smtClean="0"/>
              <a:t> noticed that the car did not have a full tank of gasoline. In fact, the car’s fuel gauge indicated that the 12½  gallon tank was only 1/4 full. If Tara paid $33.75 at the local gas station to fill the car’s tank with gasoline, how much did the gas station charge per gallon of gasoline</a:t>
            </a:r>
            <a:r>
              <a:rPr lang="en-US" sz="1100" b="1" i="1" dirty="0" smtClean="0"/>
              <a:t>?</a:t>
            </a:r>
            <a:endParaRPr lang="en-US" dirty="0"/>
          </a:p>
        </p:txBody>
      </p:sp>
      <p:pic>
        <p:nvPicPr>
          <p:cNvPr id="3074" name="Picture 2" descr="http://www.wayzata.k12.mn.us/cms/lib/MN01001540/Centricity/Domain/1452/Mathcou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224"/>
            <a:ext cx="8382000" cy="1559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School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AF_SchoolPresentation</Template>
  <TotalTime>9</TotalTime>
  <Words>104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AF_SchoolPresentation</vt:lpstr>
      <vt:lpstr>Middle School Math Counts Thursday, February 5  |  9:00am-1:00pm                                                    (awards around 12:45pm) Clyde Erwin Magnet School </vt:lpstr>
      <vt:lpstr>Middle School Math Counts Thursday, February 5  |  9:00am-1:00pm                                                    (awards around 12:45pm) Clyde Erwin Magnet School 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Math Counts Thursday, February 5  |  9:00am-1:00pm                                                    (awards around 12:45pm) Clyde Erwin Magnet School </dc:title>
  <dc:creator>Michael Elder</dc:creator>
  <cp:keywords/>
  <cp:lastModifiedBy>Michael Elder</cp:lastModifiedBy>
  <cp:revision>1</cp:revision>
  <dcterms:created xsi:type="dcterms:W3CDTF">2014-12-22T19:24:56Z</dcterms:created>
  <dcterms:modified xsi:type="dcterms:W3CDTF">2014-12-22T19:34:44Z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